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90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0784AED-9077-4F4E-ACF7-B92386CE5DF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3AE88A7-8D43-4ADE-A1D3-760DC92F12D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04800"/>
            <a:ext cx="7406640" cy="3276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耶穌做我牧者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Jesus is Our Shepherd</a:t>
            </a:r>
            <a:endParaRPr lang="en-US" sz="60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276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 fontScale="90000"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3.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耶穌做我牧者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goa Bok-chia,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着羊來死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Jesus is our shepherd, 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For the sheep He bled;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271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343400"/>
          </a:xfrm>
        </p:spPr>
        <p:txBody>
          <a:bodyPr>
            <a:normAutofit fontScale="90000"/>
          </a:bodyPr>
          <a:lstStyle/>
          <a:p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祂用所流寶血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so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po-huih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洗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羊羔清潔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Every lamb is sprinkled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with the blood He shed;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868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343400"/>
          </a:xfrm>
        </p:spPr>
        <p:txBody>
          <a:bodyPr>
            <a:normAutofit fontScale="90000"/>
          </a:bodyPr>
          <a:lstStyle/>
          <a:p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各隻羊有記號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u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ho,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是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牧者蓋印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Si  Bok-chia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kham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-in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Then on each he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setteth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His own secret sign.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014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352800"/>
          </a:xfrm>
        </p:spPr>
        <p:txBody>
          <a:bodyPr>
            <a:normAutofit fontScale="90000"/>
          </a:bodyPr>
          <a:lstStyle/>
          <a:p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若有主的款式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   u  Chu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-sit, 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就屬祂本身。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Chiu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pun-sin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They that have my spirit,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These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saith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He, are mine.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701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962400"/>
          </a:xfrm>
        </p:spPr>
        <p:txBody>
          <a:bodyPr>
            <a:normAutofit fontScale="90000"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4.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耶穌做我牧者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Bok- chia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靠祂保護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 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ho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Jesus is our shepherd, 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Guarded by His arm,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53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191000"/>
          </a:xfrm>
        </p:spPr>
        <p:txBody>
          <a:bodyPr>
            <a:normAutofit fontScale="90000"/>
          </a:bodyPr>
          <a:lstStyle/>
          <a:p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豺狼雖然極多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Chhai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-long sui-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羊群祂照顧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kun  I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;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though the wolves may raven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None can do us harm,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559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191000"/>
          </a:xfrm>
        </p:spPr>
        <p:txBody>
          <a:bodyPr>
            <a:normAutofit fontScale="90000"/>
          </a:bodyPr>
          <a:lstStyle/>
          <a:p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經過死蔭山谷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si-im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-kok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黑暗真可驚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O-am chin thang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When we tread death’s valley,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Dark with fearful gloom,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538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762000"/>
            <a:ext cx="7406640" cy="441960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    我會好膽進前</a:t>
            </a:r>
            <a:r>
              <a:rPr lang="zh-TW" altLang="en-US" sz="3500" dirty="0" smtClean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 smtClean="0">
              <a:latin typeface="Candara" pitchFamily="34" charset="0"/>
              <a:ea typeface="DFKai-SB" pitchFamily="65" charset="-120"/>
            </a:endParaRPr>
          </a:p>
          <a:p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                Goa </a:t>
            </a:r>
            <a:r>
              <a:rPr lang="en-US" sz="3500" dirty="0" err="1" smtClean="0"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 ho-ta</a:t>
            </a:r>
            <a:r>
              <a:rPr lang="en-US" sz="3500" baseline="30000" dirty="0" smtClean="0"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 chin-</a:t>
            </a:r>
            <a:r>
              <a:rPr lang="en-US" sz="3500" dirty="0" err="1" smtClean="0"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,</a:t>
            </a:r>
          </a:p>
          <a:p>
            <a:r>
              <a:rPr lang="zh-TW" altLang="en-US" sz="6300" dirty="0" smtClean="0">
                <a:latin typeface="Candara" pitchFamily="34" charset="0"/>
                <a:ea typeface="DFKai-SB" pitchFamily="65" charset="-120"/>
              </a:rPr>
              <a:t>         </a:t>
            </a:r>
            <a:r>
              <a:rPr lang="zh-TW" altLang="en-US" sz="6300" dirty="0" smtClean="0">
                <a:latin typeface="Candara" pitchFamily="34" charset="0"/>
                <a:ea typeface="DFKai-SB" pitchFamily="65" charset="-120"/>
              </a:rPr>
              <a:t>  </a:t>
            </a:r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跟</a:t>
            </a:r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祂穩當贏</a:t>
            </a:r>
            <a:r>
              <a:rPr lang="zh-TW" altLang="en-US" sz="3500" dirty="0" smtClean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dirty="0" smtClean="0">
              <a:latin typeface="Candara" pitchFamily="34" charset="0"/>
              <a:ea typeface="DFKai-SB" pitchFamily="65" charset="-120"/>
            </a:endParaRPr>
          </a:p>
          <a:p>
            <a:r>
              <a:rPr lang="en-US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dirty="0" err="1" smtClean="0"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I     un-tang  </a:t>
            </a:r>
            <a:r>
              <a:rPr lang="en-US" sz="3500" dirty="0" err="1" smtClean="0"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aseline="30000" dirty="0" err="1" smtClean="0"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sz="3800" dirty="0">
              <a:latin typeface="Candara" pitchFamily="34" charset="0"/>
              <a:ea typeface="DFKai-SB" pitchFamily="65" charset="-120"/>
            </a:endParaRPr>
          </a:p>
          <a:p>
            <a:r>
              <a:rPr lang="en-US" sz="3800" dirty="0" smtClean="0">
                <a:latin typeface="Candara" pitchFamily="34" charset="0"/>
                <a:ea typeface="DFKai-SB" pitchFamily="65" charset="-120"/>
              </a:rPr>
              <a:t>                  We will fear no evil</a:t>
            </a:r>
          </a:p>
          <a:p>
            <a:r>
              <a:rPr lang="en-US" sz="3800" dirty="0" smtClean="0">
                <a:latin typeface="Candara" pitchFamily="34" charset="0"/>
                <a:ea typeface="DFKai-SB" pitchFamily="65" charset="-120"/>
              </a:rPr>
              <a:t>                Victor’s o’er the tomb.</a:t>
            </a:r>
          </a:p>
          <a:p>
            <a:endParaRPr lang="en-US" sz="5800" baseline="300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932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4196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1.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耶穌做我牧者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Bok-chia,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顧我都無害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Jesus is our shepherd, 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His the voice we hear;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283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038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抱我在祂胸前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Pho goa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heng-cheng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真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安穩自在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Chin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an- un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-chai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Folded in His bosom,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What have we to fear?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537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9624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我要緊當跟祂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kin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任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憑祂引路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chai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-lo;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Only let us Follow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Wither He doth lead.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548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419600"/>
          </a:xfrm>
        </p:spPr>
        <p:txBody>
          <a:bodyPr>
            <a:normAutofit fontScale="90000"/>
          </a:bodyPr>
          <a:lstStyle/>
          <a:p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無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論經過曠野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khong-ia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或是在草埔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PH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A-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chhau-po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</a:t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 the thirsty desert, 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Or the dewy mead.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32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914400"/>
            <a:ext cx="81534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2. </a:t>
            </a:r>
            <a:r>
              <a:rPr lang="zh-TW" altLang="en-US" sz="63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</a:t>
            </a:r>
            <a:r>
              <a:rPr lang="zh-TW" altLang="en-US" sz="6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穌做我牧者</a:t>
            </a:r>
            <a:r>
              <a:rPr lang="zh-TW" altLang="en-US" sz="3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2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</a:t>
            </a:r>
            <a:r>
              <a:rPr lang="en-US" altLang="zh-TW" sz="28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Bok-chia</a:t>
            </a:r>
            <a:r>
              <a:rPr lang="en-US" altLang="zh-TW" sz="3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endParaRPr lang="en-US" altLang="zh-TW" sz="38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r>
              <a:rPr lang="en-US" altLang="zh-TW" sz="28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4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44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我識祂聲音</a:t>
            </a:r>
            <a:r>
              <a:rPr lang="zh-TW" altLang="en-US" sz="3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          </a:t>
            </a:r>
            <a:r>
              <a:rPr lang="en-US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bat </a:t>
            </a:r>
            <a:r>
              <a:rPr lang="zh-TW" altLang="en-US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endParaRPr lang="en-US" sz="35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endParaRPr lang="en-US" sz="3500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endParaRPr lang="en-US" sz="3500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r>
              <a:rPr lang="en-US" sz="3500" baseline="30000" dirty="0" smtClean="0">
                <a:latin typeface="Candara" pitchFamily="34" charset="0"/>
              </a:rPr>
              <a:t>                                      </a:t>
            </a:r>
            <a:r>
              <a:rPr lang="en-US" altLang="zh-TW" sz="36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dirty="0" smtClean="0">
                <a:latin typeface="Candara" pitchFamily="34" charset="0"/>
              </a:rPr>
              <a:t>Jesus is our shepherd;</a:t>
            </a:r>
          </a:p>
          <a:p>
            <a:r>
              <a:rPr lang="en-US" sz="3500" dirty="0">
                <a:latin typeface="Candara" pitchFamily="34" charset="0"/>
              </a:rPr>
              <a:t> </a:t>
            </a:r>
            <a:r>
              <a:rPr lang="en-US" sz="3500" baseline="30000" dirty="0" smtClean="0">
                <a:latin typeface="Candara" pitchFamily="34" charset="0"/>
              </a:rPr>
              <a:t>                                        </a:t>
            </a:r>
            <a:r>
              <a:rPr lang="en-US" sz="3500" dirty="0" smtClean="0">
                <a:latin typeface="Candara" pitchFamily="34" charset="0"/>
              </a:rPr>
              <a:t>Well we know His voice;</a:t>
            </a:r>
            <a:r>
              <a:rPr lang="en-US" sz="3500" baseline="30000" dirty="0" smtClean="0">
                <a:latin typeface="Candara" pitchFamily="34" charset="0"/>
              </a:rPr>
              <a:t>          </a:t>
            </a:r>
            <a:endParaRPr lang="en-US" sz="3500" baseline="300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18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191000"/>
          </a:xfrm>
        </p:spPr>
        <p:txBody>
          <a:bodyPr>
            <a:normAutofit fontScale="90000"/>
          </a:bodyPr>
          <a:lstStyle/>
          <a:p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祂用細聲教示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感動我的心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Kam-tong goa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How its gentlest whisper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makes our heart rejoice,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208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1148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有時雖然責備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 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sui-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chek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pi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也溫柔慈悲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un-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pi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;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Even when He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chideth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Tender is its tone.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290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2200"/>
            <a:ext cx="7851648" cy="3276600"/>
          </a:xfrm>
        </p:spPr>
        <p:txBody>
          <a:bodyPr>
            <a:normAutofit fontScale="90000"/>
          </a:bodyPr>
          <a:lstStyle/>
          <a:p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只有祂會導我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Chi  u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 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-goa,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是屬於祂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I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None but He shall guide us;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  We are His alone.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77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369</TotalTime>
  <Words>173</Words>
  <Application>Microsoft Office PowerPoint</Application>
  <PresentationFormat>On-screen Show (4:3)</PresentationFormat>
  <Paragraphs>29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Gill Sans MT</vt:lpstr>
      <vt:lpstr>Candara</vt:lpstr>
      <vt:lpstr>Verdana</vt:lpstr>
      <vt:lpstr>Wingdings 2</vt:lpstr>
      <vt:lpstr>Solstice</vt:lpstr>
      <vt:lpstr>耶穌做我牧者 Jesus is Our Shepherd</vt:lpstr>
      <vt:lpstr>          1. 耶穌做我牧者，     Ia-so choe goa Bok-chia, 顧我都無害， Ko goa long bo hai,  1. Jesus is our shepherd,  His the voice we hear;</vt:lpstr>
      <vt:lpstr>  抱我在祂胸前，      Pho goa  ti    I   heng-cheng,   真安穩自在。 Chin  an- un  chu-chai.  Folded in His bosom, What have we to fear?</vt:lpstr>
      <vt:lpstr>  我要緊當跟祂， Goa  iau- kin  tioh  te  I     任憑祂引路， Chhut- chai  I  chhoa-lo;  Only let us Follow Wither He doth lead.</vt:lpstr>
      <vt:lpstr>      無論經過曠野，            Bo-lun keng-ke khong-ia,            或是在草埔。                              A-  si    ti   chhau-po.                To the thirsty desert,                             Or the dewy mead.</vt:lpstr>
      <vt:lpstr>PowerPoint Presentation</vt:lpstr>
      <vt:lpstr>     祂用細聲教示，           I  eng  soe sian  ka- si           感動我的心。           Kam-tong goa  e  sim        How its gentlest whisper                       makes our heart rejoice,</vt:lpstr>
      <vt:lpstr>   有時雖然責備，      U    si  sui- jian  chek- pi,      也溫柔慈悲，          Ia  un- jui,  chu- pi;     Even when He chideth,              Tender is its tone.</vt:lpstr>
      <vt:lpstr>     只有祂會導我，                         Chi  u      I     oe   chhoa-goa,                    我是屬於祂。                            Goa  si   siok   ti     I            None but He shall guide us;                               We are His alone.</vt:lpstr>
      <vt:lpstr>                       3. 耶穌做我牧者，           Ia-so choe goa Bok-chia,        為着羊來死，             Ui- tioh  iun   lai   si,        3. Jesus is our shepherd,                           For the sheep He bled;</vt:lpstr>
      <vt:lpstr>      祂用所流寶血，             I  eng  so   lau  po-huih,            洗羊羔清潔。                              Soe  iun- ko chheng-khi,        Every lamb is sprinkled                      with the blood He shed;</vt:lpstr>
      <vt:lpstr>     各隻羊有記號，                      Tak chiah iun u   ki- ho,           是牧者蓋印，                             Si  Bok-chia kham-in        Then on each he setteth                           His own secret sign.</vt:lpstr>
      <vt:lpstr>      若有主的款式，             Na   u  Chu  e Khoan-sit,                              就屬祂本身。                              Chiu siok I  pun-sin                       They that have my spirit,                    These saith He, are mine.</vt:lpstr>
      <vt:lpstr>                     4. 耶穌做我牧者，             Ia- so choe goa Bok- chia        我靠祂保護，             Goa  kho   I     po-  ho        4. Jesus is our shepherd,                           Guarded by His arm,</vt:lpstr>
      <vt:lpstr>      豺狼雖然極多，          Chhai-long sui-jian kek choe,            羊群祂照顧。                                Iun kun  I   chiau- ko;       though the wolves may raven                            None can do us harm,</vt:lpstr>
      <vt:lpstr>     經過死蔭山谷，          Keng-ke si-im soan-kok,           黑暗真可驚，                           O-am chin thang kian      When we tread death’s valley,                      Dark with fearful gloom,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40</cp:revision>
  <dcterms:created xsi:type="dcterms:W3CDTF">2017-02-14T03:14:54Z</dcterms:created>
  <dcterms:modified xsi:type="dcterms:W3CDTF">2018-06-29T04:15:30Z</dcterms:modified>
</cp:coreProperties>
</file>